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26ABABF-20DB-483D-B772-11B516BB6202}" type="datetimeFigureOut">
              <a:rPr lang="en-US" smtClean="0"/>
              <a:pPr/>
              <a:t>25-Aug-20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986AC56-E5E0-4C50-8272-377AC901A7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28848"/>
            <a:ext cx="7772400" cy="914400"/>
          </a:xfrm>
        </p:spPr>
        <p:txBody>
          <a:bodyPr/>
          <a:lstStyle/>
          <a:p>
            <a:r>
              <a:rPr lang="en-US" sz="7200" b="1" u="sng" dirty="0" smtClean="0"/>
              <a:t>PLAYING WITH NUMBERS</a:t>
            </a:r>
            <a:endParaRPr lang="en-US" sz="7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WITH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 THIS CHAPTER  YOU WILL  LEARN</a:t>
            </a:r>
          </a:p>
          <a:p>
            <a:r>
              <a:rPr lang="en-US" dirty="0" smtClean="0"/>
              <a:t>FACTORS  AND MULTIPLES</a:t>
            </a:r>
          </a:p>
          <a:p>
            <a:r>
              <a:rPr lang="en-US" dirty="0" smtClean="0"/>
              <a:t>TEST  FOR  DIVISIBILITY OF NUMBERS BY </a:t>
            </a:r>
          </a:p>
          <a:p>
            <a:r>
              <a:rPr lang="en-US" dirty="0" smtClean="0"/>
              <a:t>10,5,2,3,6,4,8,9,11</a:t>
            </a:r>
          </a:p>
          <a:p>
            <a:r>
              <a:rPr lang="en-US" dirty="0" smtClean="0"/>
              <a:t>HIGHTEST  COMMON  FACTORS (HCF)</a:t>
            </a:r>
          </a:p>
          <a:p>
            <a:r>
              <a:rPr lang="en-US" dirty="0" smtClean="0"/>
              <a:t>LOWEST COMMON MULTIPLES (LCM)</a:t>
            </a:r>
          </a:p>
          <a:p>
            <a:r>
              <a:rPr lang="en-US" dirty="0" smtClean="0"/>
              <a:t>PROBLEMS   BASED  ON ABOVE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FACTORS AND MULTIPLES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FACTORS</a:t>
            </a:r>
          </a:p>
          <a:p>
            <a:r>
              <a:rPr lang="en-US" dirty="0" smtClean="0"/>
              <a:t> FACTORS OF  A  NUMBER IS EXACT DIVISOR </a:t>
            </a:r>
          </a:p>
          <a:p>
            <a:pPr>
              <a:buNone/>
            </a:pPr>
            <a:r>
              <a:rPr lang="en-US" dirty="0" smtClean="0"/>
              <a:t>FOR EXAMPLE: </a:t>
            </a:r>
          </a:p>
          <a:p>
            <a:r>
              <a:rPr lang="en-US" dirty="0" smtClean="0"/>
              <a:t>THE FACTORS OF  </a:t>
            </a:r>
          </a:p>
          <a:p>
            <a:r>
              <a:rPr lang="en-US" dirty="0" smtClean="0"/>
              <a:t>8 ARE 1,2,4,8</a:t>
            </a:r>
          </a:p>
          <a:p>
            <a:r>
              <a:rPr lang="en-US" dirty="0" smtClean="0"/>
              <a:t>12 ARE 1,2,3,4,6,12</a:t>
            </a:r>
          </a:p>
          <a:p>
            <a:r>
              <a:rPr lang="en-US" dirty="0" smtClean="0"/>
              <a:t>MULTIPLES</a:t>
            </a:r>
          </a:p>
          <a:p>
            <a:pPr>
              <a:buNone/>
            </a:pPr>
            <a:r>
              <a:rPr lang="en-US" dirty="0" smtClean="0"/>
              <a:t>FOR EXAMPLE:</a:t>
            </a:r>
          </a:p>
          <a:p>
            <a:r>
              <a:rPr lang="en-US" dirty="0" smtClean="0"/>
              <a:t>THE MULTIPLES OF</a:t>
            </a:r>
          </a:p>
          <a:p>
            <a:r>
              <a:rPr lang="en-US" dirty="0" smtClean="0"/>
              <a:t>9 ARE 9,18,27,36…</a:t>
            </a:r>
          </a:p>
          <a:p>
            <a:r>
              <a:rPr lang="en-US" dirty="0" smtClean="0"/>
              <a:t>10 ARE 10,20,30,40,50…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PRIME NUMBERS,COMPOSITE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PRIME NUMBERS</a:t>
            </a:r>
          </a:p>
          <a:p>
            <a:pPr>
              <a:buNone/>
            </a:pPr>
            <a:r>
              <a:rPr lang="en-US" dirty="0" smtClean="0"/>
              <a:t>   The numbers which  are  </a:t>
            </a:r>
            <a:r>
              <a:rPr lang="en-US" dirty="0" smtClean="0"/>
              <a:t>divisible </a:t>
            </a:r>
            <a:r>
              <a:rPr lang="en-US" dirty="0" smtClean="0"/>
              <a:t>1 and itself is  called Prime Number .</a:t>
            </a:r>
          </a:p>
          <a:p>
            <a:pPr>
              <a:buNone/>
            </a:pPr>
            <a:r>
              <a:rPr lang="en-US" dirty="0" smtClean="0"/>
              <a:t>    1 is not prime number</a:t>
            </a:r>
          </a:p>
          <a:p>
            <a:pPr>
              <a:buNone/>
            </a:pPr>
            <a:r>
              <a:rPr lang="en-US" dirty="0" smtClean="0"/>
              <a:t>   For  Example  2,3,5,7,11,13,17,…..</a:t>
            </a:r>
          </a:p>
          <a:p>
            <a:pPr>
              <a:buNone/>
            </a:pPr>
            <a:r>
              <a:rPr lang="en-US" b="1" u="sng" dirty="0" smtClean="0"/>
              <a:t>COMPOSITE  NUMBER</a:t>
            </a:r>
          </a:p>
          <a:p>
            <a:pPr>
              <a:buNone/>
            </a:pPr>
            <a:r>
              <a:rPr lang="en-US" dirty="0" smtClean="0"/>
              <a:t>    The number which have more than two factors are called Composite number</a:t>
            </a:r>
          </a:p>
          <a:p>
            <a:pPr>
              <a:buNone/>
            </a:pPr>
            <a:r>
              <a:rPr lang="en-US" dirty="0" smtClean="0"/>
              <a:t>     For example  4,8,9,10,12, 14,16,…..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FOR DIVISIBILITY OF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DIVISIBILITY TEST BY 10</a:t>
            </a:r>
          </a:p>
          <a:p>
            <a:pPr>
              <a:buNone/>
            </a:pPr>
            <a:r>
              <a:rPr lang="en-US" dirty="0" smtClean="0"/>
              <a:t>If a number has 0 at ones place then it is</a:t>
            </a:r>
          </a:p>
          <a:p>
            <a:pPr>
              <a:buNone/>
            </a:pPr>
            <a:r>
              <a:rPr lang="en-US" dirty="0" smtClean="0"/>
              <a:t>divisible by 10</a:t>
            </a:r>
          </a:p>
          <a:p>
            <a:pPr>
              <a:buNone/>
            </a:pPr>
            <a:r>
              <a:rPr lang="en-US" dirty="0" smtClean="0"/>
              <a:t>For Example  40,870,3457290 etc</a:t>
            </a:r>
          </a:p>
          <a:p>
            <a:r>
              <a:rPr lang="en-US" dirty="0" smtClean="0"/>
              <a:t>DIVISIBILITY TEST BY 5</a:t>
            </a:r>
          </a:p>
          <a:p>
            <a:pPr>
              <a:buNone/>
            </a:pPr>
            <a:r>
              <a:rPr lang="en-US" dirty="0" smtClean="0"/>
              <a:t>If a number which has 0 or 5 in its ones place is </a:t>
            </a:r>
          </a:p>
          <a:p>
            <a:pPr>
              <a:buNone/>
            </a:pPr>
            <a:r>
              <a:rPr lang="en-US" dirty="0" smtClean="0"/>
              <a:t>Divisible by 5</a:t>
            </a:r>
          </a:p>
          <a:p>
            <a:pPr>
              <a:buNone/>
            </a:pPr>
            <a:r>
              <a:rPr lang="en-US" dirty="0" smtClean="0"/>
              <a:t>For Example  1750125 is divisible by 5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DIVISIBILITY TEST CONT.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DIVISIBILITY  TEST BY 3</a:t>
            </a:r>
          </a:p>
          <a:p>
            <a:pPr>
              <a:buNone/>
            </a:pPr>
            <a:r>
              <a:rPr lang="en-US" dirty="0" smtClean="0"/>
              <a:t>If  the sum of the digits is a multiple of  3 ,then</a:t>
            </a:r>
          </a:p>
          <a:p>
            <a:pPr>
              <a:buNone/>
            </a:pPr>
            <a:r>
              <a:rPr lang="en-US" dirty="0" smtClean="0"/>
              <a:t>the number is divisible by 3</a:t>
            </a:r>
          </a:p>
          <a:p>
            <a:pPr>
              <a:buNone/>
            </a:pPr>
            <a:r>
              <a:rPr lang="en-US" dirty="0" smtClean="0"/>
              <a:t>For Example  7221 is divisible by 3</a:t>
            </a:r>
          </a:p>
          <a:p>
            <a:r>
              <a:rPr lang="en-US" dirty="0" smtClean="0"/>
              <a:t>DISIBILITY  TEST BY 6</a:t>
            </a:r>
          </a:p>
          <a:p>
            <a:pPr>
              <a:buNone/>
            </a:pPr>
            <a:r>
              <a:rPr lang="en-US" dirty="0" smtClean="0"/>
              <a:t>If a number is divisible by 2 and 3 both then it is</a:t>
            </a:r>
          </a:p>
          <a:p>
            <a:pPr>
              <a:buNone/>
            </a:pPr>
            <a:r>
              <a:rPr lang="en-US" dirty="0" smtClean="0"/>
              <a:t> divisible by 6 </a:t>
            </a:r>
          </a:p>
          <a:p>
            <a:pPr>
              <a:buNone/>
            </a:pPr>
            <a:r>
              <a:rPr lang="en-US" dirty="0" smtClean="0"/>
              <a:t>For  Example  18,36,42,48 etc</a:t>
            </a:r>
          </a:p>
          <a:p>
            <a:r>
              <a:rPr lang="en-US" dirty="0" smtClean="0"/>
              <a:t>DIVISIBILITY  TEST 4</a:t>
            </a:r>
          </a:p>
          <a:p>
            <a:pPr>
              <a:buNone/>
            </a:pPr>
            <a:r>
              <a:rPr lang="en-US" dirty="0" smtClean="0"/>
              <a:t>A number with 3 0r more digits is divisible by 4 if the</a:t>
            </a:r>
          </a:p>
          <a:p>
            <a:pPr>
              <a:buNone/>
            </a:pPr>
            <a:r>
              <a:rPr lang="en-US" dirty="0" smtClean="0"/>
              <a:t>Formed by its last two digit is divisible by 4</a:t>
            </a:r>
          </a:p>
          <a:p>
            <a:pPr>
              <a:buNone/>
            </a:pPr>
            <a:r>
              <a:rPr lang="en-US" dirty="0" smtClean="0"/>
              <a:t>For Example 6783624 is divisible by 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14600"/>
            <a:ext cx="7772400" cy="914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For example 61809 is divisible by 11 </a:t>
            </a:r>
          </a:p>
          <a:p>
            <a:pPr>
              <a:buNone/>
            </a:pPr>
            <a:r>
              <a:rPr lang="en-US" sz="2000" b="1" u="sng" dirty="0" smtClean="0"/>
              <a:t>HOW TO FIND OUT HCF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Find the prime factors of the given number and </a:t>
            </a:r>
          </a:p>
          <a:p>
            <a:pPr>
              <a:buNone/>
            </a:pPr>
            <a:r>
              <a:rPr lang="en-US" sz="2000" dirty="0" smtClean="0"/>
              <a:t>Then take common numbers among them</a:t>
            </a:r>
          </a:p>
          <a:p>
            <a:pPr>
              <a:buNone/>
            </a:pPr>
            <a:r>
              <a:rPr lang="en-US" sz="2000" dirty="0" smtClean="0"/>
              <a:t>For example</a:t>
            </a:r>
          </a:p>
          <a:p>
            <a:pPr>
              <a:buNone/>
            </a:pPr>
            <a:r>
              <a:rPr lang="en-US" sz="2000" dirty="0" smtClean="0"/>
              <a:t>The HCF of </a:t>
            </a:r>
          </a:p>
          <a:p>
            <a:pPr>
              <a:buNone/>
            </a:pPr>
            <a:r>
              <a:rPr lang="en-US" sz="2000" dirty="0" smtClean="0"/>
              <a:t>27,81,162 is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27=3x3x3</a:t>
            </a:r>
          </a:p>
          <a:p>
            <a:pPr>
              <a:buNone/>
            </a:pPr>
            <a:r>
              <a:rPr lang="en-US" sz="2000" dirty="0" smtClean="0"/>
              <a:t>81=3x3x3x3</a:t>
            </a:r>
          </a:p>
          <a:p>
            <a:pPr>
              <a:buNone/>
            </a:pPr>
            <a:r>
              <a:rPr lang="en-US" sz="2000" dirty="0" smtClean="0"/>
              <a:t>162=2x3x3x3x3</a:t>
            </a:r>
          </a:p>
          <a:p>
            <a:pPr>
              <a:buNone/>
            </a:pPr>
            <a:r>
              <a:rPr lang="en-US" sz="2000" dirty="0" smtClean="0"/>
              <a:t>So the HCF of above =3x3x3, Answer is 27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HOW TO FIND OUT LOWEST COMMON MULTIPLE (LCM)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Example Find the LCM of the</a:t>
            </a:r>
          </a:p>
          <a:p>
            <a:pPr>
              <a:buNone/>
            </a:pPr>
            <a:r>
              <a:rPr lang="en-IN" dirty="0" smtClean="0"/>
              <a:t>850=2x5x5x17</a:t>
            </a:r>
          </a:p>
          <a:p>
            <a:pPr>
              <a:buNone/>
            </a:pPr>
            <a:r>
              <a:rPr lang="en-IN" dirty="0" smtClean="0"/>
              <a:t>680=2x2x2x5x17 </a:t>
            </a:r>
          </a:p>
          <a:p>
            <a:pPr>
              <a:buNone/>
            </a:pPr>
            <a:r>
              <a:rPr lang="en-IN" dirty="0" smtClean="0"/>
              <a:t>The lowest common factors  are </a:t>
            </a:r>
          </a:p>
          <a:p>
            <a:pPr>
              <a:buNone/>
            </a:pPr>
            <a:r>
              <a:rPr lang="en-IN" dirty="0" smtClean="0"/>
              <a:t>2x2x2x5x5x17 </a:t>
            </a:r>
          </a:p>
          <a:p>
            <a:pPr>
              <a:buNone/>
            </a:pPr>
            <a:r>
              <a:rPr lang="en-IN" dirty="0" smtClean="0"/>
              <a:t>Answer= 34000  </a:t>
            </a:r>
          </a:p>
          <a:p>
            <a:pPr>
              <a:buNone/>
            </a:pPr>
            <a:r>
              <a:rPr lang="en-IN" dirty="0" smtClean="0"/>
              <a:t>                        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311</TotalTime>
  <Words>353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PLAYING WITH NUMBERS</vt:lpstr>
      <vt:lpstr>PLAYING WITH NUMBERS</vt:lpstr>
      <vt:lpstr>FACTORS AND MULTIPLES </vt:lpstr>
      <vt:lpstr>PRIME NUMBERS,COMPOSITE NUMBERS</vt:lpstr>
      <vt:lpstr>TEST FOR DIVISIBILITY OF NUMBERS</vt:lpstr>
      <vt:lpstr>DIVISIBILITY TEST CONT. …</vt:lpstr>
      <vt:lpstr> </vt:lpstr>
      <vt:lpstr>HOW TO FIND OUT LOWEST COMMON MULTIPLE (LCM)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Department</dc:title>
  <dc:creator>CYBER CITY</dc:creator>
  <cp:lastModifiedBy>hcl</cp:lastModifiedBy>
  <cp:revision>43</cp:revision>
  <dcterms:created xsi:type="dcterms:W3CDTF">2020-08-22T03:21:10Z</dcterms:created>
  <dcterms:modified xsi:type="dcterms:W3CDTF">2020-08-25T04:47:29Z</dcterms:modified>
</cp:coreProperties>
</file>